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33CC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55C4-4360-43CD-8DD4-3B0BAE9200B0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88B34-4D01-4F8E-A714-BD9136B64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88B34-4D01-4F8E-A714-BD9136B6402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0057-060A-4090-9FD4-63163CCAC679}" type="datetimeFigureOut">
              <a:rPr lang="en-US" smtClean="0"/>
              <a:pPr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FA34B-E7E2-4239-9C51-B4D4A7F84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 fontScale="90000"/>
          </a:bodyPr>
          <a:lstStyle/>
          <a:p>
            <a:r>
              <a:rPr lang="en-US" sz="5400" b="1" i="1" u="sng" dirty="0" smtClean="0">
                <a:solidFill>
                  <a:srgbClr val="FF0000"/>
                </a:solidFill>
              </a:rPr>
              <a:t>ZERO THERAPY GAME</a:t>
            </a:r>
            <a:br>
              <a:rPr lang="en-US" sz="5400" b="1" i="1" u="sng" dirty="0" smtClean="0">
                <a:solidFill>
                  <a:srgbClr val="FF0000"/>
                </a:solidFill>
              </a:rPr>
            </a:br>
            <a:r>
              <a:rPr lang="en-US" sz="5400" b="1" i="1" u="sng" dirty="0" smtClean="0">
                <a:solidFill>
                  <a:srgbClr val="FF0000"/>
                </a:solidFill>
              </a:rPr>
              <a:t/>
            </a:r>
            <a:br>
              <a:rPr lang="en-US" sz="5400" b="1" i="1" u="sng" dirty="0" smtClean="0">
                <a:solidFill>
                  <a:srgbClr val="FF0000"/>
                </a:solidFill>
              </a:rPr>
            </a:br>
            <a:r>
              <a:rPr lang="en-US" sz="5300" b="1" i="1" u="sng" dirty="0" smtClean="0">
                <a:solidFill>
                  <a:srgbClr val="FF0000"/>
                </a:solidFill>
                <a:latin typeface="Agency FB" pitchFamily="34" charset="0"/>
              </a:rPr>
              <a:t>Which Can We </a:t>
            </a:r>
            <a:r>
              <a:rPr lang="en-US" sz="5300" b="1" i="1" u="sng" smtClean="0">
                <a:solidFill>
                  <a:srgbClr val="FF0000"/>
                </a:solidFill>
                <a:latin typeface="Agency FB" pitchFamily="34" charset="0"/>
              </a:rPr>
              <a:t>Eat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9800" y="48768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Note: If you are using a laptop or computer please put it on slideshow(F5).</a:t>
            </a:r>
            <a:endParaRPr lang="en-US" sz="2000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5</a:t>
            </a:r>
            <a:endParaRPr lang="en-US" dirty="0"/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762000" y="19050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Cashewnuts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err="1" smtClean="0">
                <a:solidFill>
                  <a:srgbClr val="3399FF"/>
                </a:solidFill>
                <a:hlinkClick r:id="rId3" action="ppaction://hlinksldjump"/>
              </a:rPr>
              <a:t>Pista</a:t>
            </a: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 nuts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 Wall-nut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Dry Ground-nut  (without skin)      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6002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Cashewnuts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err="1" smtClean="0">
                <a:solidFill>
                  <a:srgbClr val="3399FF"/>
                </a:solidFill>
              </a:rPr>
              <a:t>Pista</a:t>
            </a:r>
            <a:r>
              <a:rPr lang="en-US" sz="4000" b="1" i="1" dirty="0" smtClean="0">
                <a:solidFill>
                  <a:srgbClr val="3399FF"/>
                </a:solidFill>
              </a:rPr>
              <a:t> nuts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 Wall-nut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 Dry Ground-nut (without skin)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8006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smtClean="0">
                <a:solidFill>
                  <a:srgbClr val="3399FF"/>
                </a:solidFill>
              </a:rPr>
              <a:t>All correct </a:t>
            </a:r>
            <a:r>
              <a:rPr lang="en-US" sz="4800" b="1" i="1" dirty="0" smtClean="0">
                <a:solidFill>
                  <a:srgbClr val="3399FF"/>
                </a:solidFill>
                <a:sym typeface="Wingdings" pitchFamily="2" charset="2"/>
              </a:rPr>
              <a:t></a:t>
            </a:r>
            <a:r>
              <a:rPr lang="en-US" sz="4800" b="1" i="1" dirty="0" smtClean="0">
                <a:solidFill>
                  <a:srgbClr val="3399FF"/>
                </a:solidFill>
              </a:rPr>
              <a:t> </a:t>
            </a:r>
            <a:endParaRPr lang="en-US" sz="4800" b="1" i="1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6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9050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Mango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Strawberry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Black grapes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Cherry 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9050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Correct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     Mango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Wrong           strawberry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Wrong           Black grapes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Wrong           Cherry 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5029200"/>
            <a:ext cx="801213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/>
            <a:r>
              <a:rPr lang="en-US" sz="6600" b="1" i="1" dirty="0" smtClean="0">
                <a:solidFill>
                  <a:srgbClr val="3399FF"/>
                </a:solidFill>
              </a:rPr>
              <a:t>Correct </a:t>
            </a:r>
            <a:r>
              <a:rPr lang="en-US" sz="6600" b="1" i="1" dirty="0" smtClean="0">
                <a:solidFill>
                  <a:srgbClr val="3399FF"/>
                </a:solidFill>
                <a:sym typeface="Wingdings" pitchFamily="2" charset="2"/>
              </a:rPr>
              <a:t>     Mango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7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905000"/>
            <a:ext cx="7696200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Franky  (</a:t>
            </a:r>
            <a:r>
              <a:rPr lang="en-US" sz="4000" b="1" i="1" dirty="0" err="1" smtClean="0">
                <a:solidFill>
                  <a:srgbClr val="3399FF"/>
                </a:solidFill>
                <a:hlinkClick r:id="rId2" action="ppaction://hlinksldjump"/>
              </a:rPr>
              <a:t>chapati</a:t>
            </a: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  with vegetables mixed)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Doughnuts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Pizza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Burger 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62000" y="19050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Correct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         Franky     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Wrong               Doughnuts      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Wrong               Pizza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Wrong               Burger 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4876800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en-US" sz="6000" b="1" i="1" dirty="0" smtClean="0">
                <a:solidFill>
                  <a:srgbClr val="3399FF"/>
                </a:solidFill>
              </a:rPr>
              <a:t>Correct </a:t>
            </a:r>
            <a:r>
              <a:rPr lang="en-US" sz="6000" b="1" i="1" dirty="0" smtClean="0">
                <a:solidFill>
                  <a:srgbClr val="3399FF"/>
                </a:solidFill>
                <a:sym typeface="Wingdings" pitchFamily="2" charset="2"/>
              </a:rPr>
              <a:t>         Franky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8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9050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Onion chutney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Coconut  chutney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err="1" smtClean="0">
                <a:solidFill>
                  <a:srgbClr val="3399FF"/>
                </a:solidFill>
                <a:hlinkClick r:id="rId3" action="ppaction://hlinksldjump"/>
              </a:rPr>
              <a:t>Lasan</a:t>
            </a: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 chutney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err="1" smtClean="0">
                <a:solidFill>
                  <a:srgbClr val="3399FF"/>
                </a:solidFill>
                <a:hlinkClick r:id="rId3" action="ppaction://hlinksldjump"/>
              </a:rPr>
              <a:t>Pundina</a:t>
            </a: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 chutney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Answers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514600"/>
            <a:ext cx="7696200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</a:rPr>
              <a:t>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onion chutney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Correct      coconut chutney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  <a:sym typeface="Wingdings" pitchFamily="2" charset="2"/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Wrong           </a:t>
            </a:r>
            <a:r>
              <a:rPr lang="en-US" sz="2800" b="1" i="1" dirty="0" err="1" smtClean="0">
                <a:solidFill>
                  <a:srgbClr val="3399FF"/>
                </a:solidFill>
                <a:sym typeface="Wingdings" pitchFamily="2" charset="2"/>
              </a:rPr>
              <a:t>lasan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chutney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  <a:sym typeface="Wingdings" pitchFamily="2" charset="2"/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Wrong          </a:t>
            </a:r>
            <a:r>
              <a:rPr lang="en-US" sz="2800" b="1" i="1" dirty="0" err="1" smtClean="0">
                <a:solidFill>
                  <a:srgbClr val="3399FF"/>
                </a:solidFill>
                <a:sym typeface="Wingdings" pitchFamily="2" charset="2"/>
              </a:rPr>
              <a:t>pudina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chutney</a:t>
            </a:r>
            <a:endParaRPr lang="en-US" sz="2800" b="1" i="1" dirty="0">
              <a:solidFill>
                <a:srgbClr val="3399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46482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 smtClean="0">
                <a:solidFill>
                  <a:srgbClr val="3399FF"/>
                </a:solidFill>
                <a:sym typeface="Wingdings" pitchFamily="2" charset="2"/>
              </a:rPr>
              <a:t>Correct       coconut chutney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9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905000"/>
            <a:ext cx="7696200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Vegetable soup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Tomato soup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Corn soup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Mushroom soup</a:t>
            </a:r>
            <a:endParaRPr lang="en-US" sz="4000" b="1" i="1" dirty="0" smtClean="0">
              <a:solidFill>
                <a:srgbClr val="3399FF"/>
              </a:solidFill>
            </a:endParaRPr>
          </a:p>
          <a:p>
            <a:pPr marL="742950" indent="-742950">
              <a:buFont typeface="+mj-lt"/>
              <a:buAutoNum type="alphaLcParenR"/>
            </a:pP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2438400"/>
            <a:ext cx="76962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      vegetable soup       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Correct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          tomato soup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    corn soup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     mushroom soup </a:t>
            </a:r>
          </a:p>
          <a:p>
            <a:pPr marL="342900" indent="-342900"/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2800" b="1" i="1" dirty="0">
              <a:solidFill>
                <a:srgbClr val="3399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5105400"/>
            <a:ext cx="7315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rgbClr val="3399FF"/>
                </a:solidFill>
                <a:sym typeface="Wingdings" pitchFamily="2" charset="2"/>
              </a:rPr>
              <a:t>Correct       Tomato Soup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  <a:latin typeface="+mn-lt"/>
              </a:rPr>
              <a:t>Which Can We Eat </a:t>
            </a:r>
            <a:br>
              <a:rPr lang="en-US" b="1" i="1" u="sng" dirty="0" smtClean="0">
                <a:solidFill>
                  <a:srgbClr val="FF0000"/>
                </a:solidFill>
                <a:latin typeface="+mn-lt"/>
              </a:rPr>
            </a:br>
            <a:r>
              <a:rPr lang="en-US" b="1" i="1" u="sng" dirty="0" smtClean="0">
                <a:solidFill>
                  <a:srgbClr val="FF0000"/>
                </a:solidFill>
                <a:latin typeface="+mn-lt"/>
              </a:rPr>
              <a:t>Round  1</a:t>
            </a:r>
            <a:endParaRPr lang="en-US" b="1" i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62000" y="24384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4000" b="1" i="1" dirty="0">
                <a:solidFill>
                  <a:srgbClr val="0033CC"/>
                </a:solidFill>
              </a:rPr>
              <a:t> </a:t>
            </a:r>
            <a:r>
              <a:rPr lang="en-US" sz="4000" b="1" i="1" dirty="0" smtClean="0">
                <a:solidFill>
                  <a:srgbClr val="0033CC"/>
                </a:solidFill>
              </a:rPr>
              <a:t>  </a:t>
            </a:r>
            <a:r>
              <a:rPr lang="en-US" sz="4000" b="1" i="1" dirty="0" smtClean="0">
                <a:solidFill>
                  <a:srgbClr val="0033CC"/>
                </a:solidFill>
                <a:hlinkClick r:id="rId2" action="ppaction://hlinksldjump"/>
              </a:rPr>
              <a:t>Onion </a:t>
            </a:r>
            <a:endParaRPr lang="en-US" sz="4000" b="1" i="1" dirty="0" smtClean="0">
              <a:solidFill>
                <a:srgbClr val="0033CC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4000" b="1" i="1" dirty="0">
                <a:solidFill>
                  <a:srgbClr val="0033CC"/>
                </a:solidFill>
              </a:rPr>
              <a:t> </a:t>
            </a:r>
            <a:r>
              <a:rPr lang="en-US" sz="4000" b="1" i="1" dirty="0" smtClean="0">
                <a:solidFill>
                  <a:srgbClr val="0033CC"/>
                </a:solidFill>
              </a:rPr>
              <a:t>  </a:t>
            </a:r>
            <a:r>
              <a:rPr lang="en-US" sz="4000" b="1" i="1" dirty="0" smtClean="0">
                <a:solidFill>
                  <a:srgbClr val="0033CC"/>
                </a:solidFill>
                <a:hlinkClick r:id="rId2" action="ppaction://hlinksldjump"/>
              </a:rPr>
              <a:t>Garlic</a:t>
            </a:r>
            <a:r>
              <a:rPr lang="en-US" sz="4000" b="1" i="1" dirty="0" smtClean="0">
                <a:solidFill>
                  <a:srgbClr val="0033CC"/>
                </a:solidFill>
              </a:rPr>
              <a:t>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4000" b="1" i="1" dirty="0">
                <a:solidFill>
                  <a:srgbClr val="0033CC"/>
                </a:solidFill>
              </a:rPr>
              <a:t> </a:t>
            </a:r>
            <a:r>
              <a:rPr lang="en-US" sz="4000" b="1" i="1" dirty="0" smtClean="0">
                <a:solidFill>
                  <a:srgbClr val="0033CC"/>
                </a:solidFill>
              </a:rPr>
              <a:t>  </a:t>
            </a:r>
            <a:r>
              <a:rPr lang="en-US" sz="4000" b="1" i="1" dirty="0" smtClean="0">
                <a:solidFill>
                  <a:srgbClr val="0033CC"/>
                </a:solidFill>
                <a:hlinkClick r:id="rId2" action="ppaction://hlinksldjump"/>
              </a:rPr>
              <a:t>Chocolates</a:t>
            </a:r>
            <a:r>
              <a:rPr lang="en-US" sz="4000" b="1" i="1" dirty="0" smtClean="0">
                <a:solidFill>
                  <a:srgbClr val="0033CC"/>
                </a:solidFill>
              </a:rPr>
              <a:t>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4000" b="1" i="1" dirty="0">
                <a:solidFill>
                  <a:srgbClr val="0033CC"/>
                </a:solidFill>
              </a:rPr>
              <a:t> </a:t>
            </a:r>
            <a:r>
              <a:rPr lang="en-US" sz="4000" b="1" i="1" dirty="0" smtClean="0">
                <a:solidFill>
                  <a:srgbClr val="0033CC"/>
                </a:solidFill>
              </a:rPr>
              <a:t> </a:t>
            </a:r>
            <a:r>
              <a:rPr lang="en-US" sz="4000" b="1" i="1" u="sng" dirty="0" smtClean="0">
                <a:solidFill>
                  <a:srgbClr val="0033CC"/>
                </a:solidFill>
              </a:rPr>
              <a:t> Potatoes </a:t>
            </a:r>
            <a:endParaRPr lang="en-US" sz="4000" b="1" i="1" u="sng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10 </a:t>
            </a:r>
            <a:endParaRPr lang="en-US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685800" y="1981201"/>
            <a:ext cx="69342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Grapes  juice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Mango juice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Pineapple juice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3" action="ppaction://hlinksldjump"/>
              </a:rPr>
              <a:t> carrot juice </a:t>
            </a:r>
            <a:endParaRPr lang="en-US" sz="4000" b="1" i="1" dirty="0" smtClean="0">
              <a:solidFill>
                <a:srgbClr val="3399FF"/>
              </a:solidFill>
            </a:endParaRPr>
          </a:p>
          <a:p>
            <a:pPr marL="742950" indent="-742950">
              <a:buFont typeface="+mj-lt"/>
              <a:buAutoNum type="alphaLcParenR"/>
            </a:pPr>
            <a:endParaRPr lang="en-US" sz="4000" b="1" i="1" dirty="0" smtClean="0">
              <a:solidFill>
                <a:srgbClr val="3399FF"/>
              </a:solidFill>
            </a:endParaRPr>
          </a:p>
          <a:p>
            <a:pPr marL="742950" indent="-742950">
              <a:buFont typeface="+mj-lt"/>
              <a:buAutoNum type="alphaLcParenR"/>
            </a:pPr>
            <a:endParaRPr lang="en-US" sz="4000" b="1" i="1" dirty="0" smtClean="0">
              <a:solidFill>
                <a:srgbClr val="3399FF"/>
              </a:solidFill>
            </a:endParaRPr>
          </a:p>
          <a:p>
            <a:pPr marL="742950" indent="-742950">
              <a:buFont typeface="+mj-lt"/>
              <a:buAutoNum type="alphaLcParenR"/>
            </a:pP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438400"/>
            <a:ext cx="76962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      grapes juice       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Correct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          mango juice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    pineapple juice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     carrot juice </a:t>
            </a:r>
          </a:p>
          <a:p>
            <a:pPr marL="342900" indent="-342900"/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2800" b="1" i="1" dirty="0">
              <a:solidFill>
                <a:srgbClr val="3399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5105400"/>
            <a:ext cx="7315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rgbClr val="3399FF"/>
                </a:solidFill>
                <a:sym typeface="Wingdings" pitchFamily="2" charset="2"/>
              </a:rPr>
              <a:t>Correct       Mango juice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epan\AppData\Local\Microsoft\Windows\Temporary Internet Files\Content.IE5\3XZO1JW7\MC90010522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371600"/>
            <a:ext cx="8229600" cy="3591153"/>
          </a:xfrm>
          <a:prstGeom prst="rect">
            <a:avLst/>
          </a:prstGeom>
          <a:noFill/>
        </p:spPr>
      </p:pic>
      <p:pic>
        <p:nvPicPr>
          <p:cNvPr id="1027" name="Picture 3" descr="C:\Users\Deepan\AppData\Local\Microsoft\Windows\Temporary Internet Files\Content.IE5\OYJU9JGW\MC9004344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5257800"/>
            <a:ext cx="2608977" cy="1031875"/>
          </a:xfrm>
          <a:prstGeom prst="rect">
            <a:avLst/>
          </a:prstGeom>
          <a:noFill/>
        </p:spPr>
      </p:pic>
      <p:pic>
        <p:nvPicPr>
          <p:cNvPr id="5" name="Picture 3" descr="C:\Users\Deepan\AppData\Local\Microsoft\Windows\Temporary Internet Files\Content.IE5\OYJU9JGW\MC9004344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"/>
            <a:ext cx="2608977" cy="1031875"/>
          </a:xfrm>
          <a:prstGeom prst="rect">
            <a:avLst/>
          </a:prstGeom>
          <a:noFill/>
        </p:spPr>
      </p:pic>
      <p:pic>
        <p:nvPicPr>
          <p:cNvPr id="6" name="Picture 3" descr="C:\Users\Deepan\AppData\Local\Microsoft\Windows\Temporary Internet Files\Content.IE5\OYJU9JGW\MC9004344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04800"/>
            <a:ext cx="2608977" cy="1031875"/>
          </a:xfrm>
          <a:prstGeom prst="rect">
            <a:avLst/>
          </a:prstGeom>
          <a:noFill/>
        </p:spPr>
      </p:pic>
      <p:pic>
        <p:nvPicPr>
          <p:cNvPr id="7" name="Picture 3" descr="C:\Users\Deepan\AppData\Local\Microsoft\Windows\Temporary Internet Files\Content.IE5\OYJU9JGW\MC9004344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257800"/>
            <a:ext cx="2608977" cy="1031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 </a:t>
            </a:r>
            <a:endParaRPr lang="en-US" b="1" i="1" u="sng" dirty="0">
              <a:solidFill>
                <a:srgbClr val="FF5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286000"/>
            <a:ext cx="76962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</a:rPr>
              <a:t>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   </a:t>
            </a:r>
            <a:r>
              <a:rPr lang="en-US" sz="2800" b="1" i="1" dirty="0" smtClean="0">
                <a:solidFill>
                  <a:srgbClr val="3399FF"/>
                </a:solidFill>
              </a:rPr>
              <a:t>Onion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 </a:t>
            </a:r>
            <a:r>
              <a:rPr lang="en-US" sz="2800" b="1" i="1" dirty="0" smtClean="0">
                <a:solidFill>
                  <a:srgbClr val="3399FF"/>
                </a:solidFill>
              </a:rPr>
              <a:t> Garlic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 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Chocolates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Correct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      </a:t>
            </a:r>
            <a:r>
              <a:rPr lang="en-US" sz="2800" b="1" i="1" dirty="0" smtClean="0">
                <a:solidFill>
                  <a:srgbClr val="3399FF"/>
                </a:solidFill>
              </a:rPr>
              <a:t> Potatoes </a:t>
            </a:r>
          </a:p>
          <a:p>
            <a:pPr marL="342900" indent="-342900"/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2800" b="1" i="1" dirty="0">
              <a:solidFill>
                <a:srgbClr val="3399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105400"/>
            <a:ext cx="769204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5400" b="1" i="1" dirty="0" smtClean="0">
                <a:solidFill>
                  <a:srgbClr val="3399FF"/>
                </a:solidFill>
              </a:rPr>
              <a:t>  Correct  </a:t>
            </a:r>
            <a:r>
              <a:rPr lang="en-US" sz="5400" b="1" i="1" dirty="0" smtClean="0">
                <a:solidFill>
                  <a:srgbClr val="3399FF"/>
                </a:solidFill>
                <a:sym typeface="Wingdings" pitchFamily="2" charset="2"/>
              </a:rPr>
              <a:t>      </a:t>
            </a:r>
            <a:r>
              <a:rPr lang="en-US" sz="5400" b="1" i="1" u="sng" dirty="0" smtClean="0">
                <a:solidFill>
                  <a:srgbClr val="3399FF"/>
                </a:solidFill>
              </a:rPr>
              <a:t>Potatoes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Which Can We </a:t>
            </a:r>
            <a:r>
              <a:rPr lang="en-US" b="1" i="1" u="sng" dirty="0" smtClean="0">
                <a:solidFill>
                  <a:srgbClr val="FF0000"/>
                </a:solidFill>
              </a:rPr>
              <a:t>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2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2438400"/>
            <a:ext cx="7696200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  Ginger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4000" b="1" i="1" dirty="0">
                <a:solidFill>
                  <a:srgbClr val="3399FF"/>
                </a:solidFill>
                <a:hlinkClick r:id="rId2" action="ppaction://hlinksldjump"/>
              </a:rPr>
              <a:t> </a:t>
            </a: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 Cucumber  </a:t>
            </a:r>
            <a:r>
              <a:rPr lang="en-US" sz="4000" b="1" i="1" dirty="0" err="1" smtClean="0">
                <a:solidFill>
                  <a:srgbClr val="3399FF"/>
                </a:solidFill>
                <a:hlinkClick r:id="rId2" action="ppaction://hlinksldjump"/>
              </a:rPr>
              <a:t>subji</a:t>
            </a:r>
            <a:endParaRPr lang="en-US" sz="4000" b="1" i="1" dirty="0" smtClean="0">
              <a:solidFill>
                <a:srgbClr val="3399FF"/>
              </a:solidFill>
              <a:hlinkClick r:id="rId2" action="ppaction://hlinksldjump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4000" b="1" i="1" dirty="0">
                <a:solidFill>
                  <a:srgbClr val="3399FF"/>
                </a:solidFill>
                <a:hlinkClick r:id="rId2" action="ppaction://hlinksldjump"/>
              </a:rPr>
              <a:t> </a:t>
            </a: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 Cucumber  raw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 Biscuits </a:t>
            </a:r>
            <a:endParaRPr lang="en-US" sz="4000" b="1" i="1" dirty="0" smtClean="0">
              <a:solidFill>
                <a:srgbClr val="3399FF"/>
              </a:solidFill>
            </a:endParaRPr>
          </a:p>
          <a:p>
            <a:pPr marL="342900" indent="-342900"/>
            <a:endParaRPr lang="en-US" sz="4000" b="1" i="1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438400"/>
            <a:ext cx="76962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</a:rPr>
              <a:t>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   Ginger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Correct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       </a:t>
            </a:r>
            <a:r>
              <a:rPr lang="en-US" sz="2800" b="1" i="1" dirty="0" smtClean="0">
                <a:solidFill>
                  <a:srgbClr val="3399FF"/>
                </a:solidFill>
              </a:rPr>
              <a:t>Cucumber(</a:t>
            </a:r>
            <a:r>
              <a:rPr lang="en-US" sz="2800" b="1" i="1" dirty="0" err="1" smtClean="0">
                <a:solidFill>
                  <a:srgbClr val="3399FF"/>
                </a:solidFill>
              </a:rPr>
              <a:t>subji</a:t>
            </a:r>
            <a:r>
              <a:rPr lang="en-US" sz="2800" b="1" i="1" dirty="0" smtClean="0">
                <a:solidFill>
                  <a:srgbClr val="3399FF"/>
                </a:solidFill>
              </a:rPr>
              <a:t>)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2800" b="1" i="1" dirty="0" smtClean="0">
              <a:solidFill>
                <a:srgbClr val="3399FF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</a:rPr>
              <a:t> 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Cucumber(raw)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</a:rPr>
              <a:t>Wrong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</a:t>
            </a:r>
            <a:r>
              <a:rPr lang="en-US" sz="2800" b="1" i="1" dirty="0" smtClean="0">
                <a:solidFill>
                  <a:srgbClr val="3399FF"/>
                </a:solidFill>
              </a:rPr>
              <a:t>           Biscuits</a:t>
            </a:r>
          </a:p>
          <a:p>
            <a:pPr marL="342900" indent="-342900"/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2800" b="1" i="1" dirty="0">
              <a:solidFill>
                <a:srgbClr val="3399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5029200"/>
            <a:ext cx="723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smtClean="0">
                <a:solidFill>
                  <a:srgbClr val="3399FF"/>
                </a:solidFill>
              </a:rPr>
              <a:t>Correct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       </a:t>
            </a:r>
            <a:r>
              <a:rPr lang="en-US" sz="4000" b="1" i="1" dirty="0" smtClean="0">
                <a:solidFill>
                  <a:srgbClr val="3399FF"/>
                </a:solidFill>
              </a:rPr>
              <a:t>Cucumber </a:t>
            </a:r>
            <a:r>
              <a:rPr lang="en-US" sz="4000" b="1" i="1" dirty="0" err="1" smtClean="0">
                <a:solidFill>
                  <a:srgbClr val="3399FF"/>
                </a:solidFill>
              </a:rPr>
              <a:t>subji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 </a:t>
            </a:r>
            <a:endParaRPr lang="en-US" sz="4000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3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24384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Brinjal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err="1" smtClean="0">
                <a:solidFill>
                  <a:srgbClr val="3399FF"/>
                </a:solidFill>
                <a:hlinkClick r:id="rId2" action="ppaction://hlinksldjump"/>
              </a:rPr>
              <a:t>Kulfi</a:t>
            </a:r>
            <a:endParaRPr lang="en-US" sz="4000" b="1" i="1" dirty="0" smtClean="0">
              <a:solidFill>
                <a:srgbClr val="3399FF"/>
              </a:solidFill>
              <a:hlinkClick r:id="rId2" action="ppaction://hlinksldjump"/>
            </a:endParaRP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Ice-cream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Radish  </a:t>
            </a:r>
            <a:endParaRPr lang="en-US" sz="4000" b="1" i="1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849562"/>
            <a:ext cx="7696200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</a:rPr>
              <a:t>Wrong 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         Brinjal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 Correct       </a:t>
            </a:r>
            <a:r>
              <a:rPr lang="en-US" sz="2800" b="1" i="1" dirty="0" err="1" smtClean="0">
                <a:solidFill>
                  <a:srgbClr val="3399FF"/>
                </a:solidFill>
                <a:sym typeface="Wingdings" pitchFamily="2" charset="2"/>
              </a:rPr>
              <a:t>Kulfi</a:t>
            </a:r>
            <a:endParaRPr lang="en-US" sz="2800" b="1" i="1" dirty="0" smtClean="0">
              <a:solidFill>
                <a:srgbClr val="3399FF"/>
              </a:solidFill>
              <a:sym typeface="Wingdings" pitchFamily="2" charset="2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  <a:sym typeface="Wingdings" pitchFamily="2" charset="2"/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Wrong           Ice-cream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b="1" i="1" dirty="0">
                <a:solidFill>
                  <a:srgbClr val="3399FF"/>
                </a:solidFill>
                <a:sym typeface="Wingdings" pitchFamily="2" charset="2"/>
              </a:rPr>
              <a:t> </a:t>
            </a:r>
            <a:r>
              <a:rPr lang="en-US" sz="2800" b="1" i="1" dirty="0" smtClean="0">
                <a:solidFill>
                  <a:srgbClr val="3399FF"/>
                </a:solidFill>
                <a:sym typeface="Wingdings" pitchFamily="2" charset="2"/>
              </a:rPr>
              <a:t>Wrong           Radish</a:t>
            </a:r>
            <a:endParaRPr lang="en-US" sz="2800" b="1" i="1" dirty="0">
              <a:solidFill>
                <a:srgbClr val="3399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4983162"/>
            <a:ext cx="838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 smtClean="0">
                <a:solidFill>
                  <a:srgbClr val="3399FF"/>
                </a:solidFill>
                <a:sym typeface="Wingdings" pitchFamily="2" charset="2"/>
              </a:rPr>
              <a:t>Correct       </a:t>
            </a:r>
            <a:r>
              <a:rPr lang="en-US" sz="5400" b="1" i="1" dirty="0" err="1" smtClean="0">
                <a:solidFill>
                  <a:srgbClr val="3399FF"/>
                </a:solidFill>
                <a:sym typeface="Wingdings" pitchFamily="2" charset="2"/>
              </a:rPr>
              <a:t>Kulfi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Which Can We Eat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Round  4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23622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Dal rice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err="1" smtClean="0">
                <a:solidFill>
                  <a:srgbClr val="3399FF"/>
                </a:solidFill>
                <a:hlinkClick r:id="rId2" action="ppaction://hlinksldjump"/>
              </a:rPr>
              <a:t>Pudina</a:t>
            </a: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 rice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Curd rice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  <a:hlinkClick r:id="rId2" action="ppaction://hlinksldjump"/>
              </a:rPr>
              <a:t>Lemon rice  </a:t>
            </a:r>
            <a:endParaRPr lang="en-US" sz="4000" b="1" i="1" dirty="0" smtClean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5050"/>
                </a:solidFill>
              </a:rPr>
              <a:t>Answers</a:t>
            </a:r>
            <a:endParaRPr lang="en-US" dirty="0"/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62000" y="1981200"/>
            <a:ext cx="76962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Correct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     </a:t>
            </a:r>
            <a:r>
              <a:rPr lang="en-US" sz="4000" b="1" i="1" dirty="0" smtClean="0">
                <a:solidFill>
                  <a:srgbClr val="3399FF"/>
                </a:solidFill>
              </a:rPr>
              <a:t>Dal rice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Wrong 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         </a:t>
            </a:r>
            <a:r>
              <a:rPr lang="en-US" sz="4000" b="1" i="1" dirty="0" err="1" smtClean="0">
                <a:solidFill>
                  <a:srgbClr val="3399FF"/>
                </a:solidFill>
              </a:rPr>
              <a:t>Pudina</a:t>
            </a:r>
            <a:r>
              <a:rPr lang="en-US" sz="4000" b="1" i="1" dirty="0" smtClean="0">
                <a:solidFill>
                  <a:srgbClr val="3399FF"/>
                </a:solidFill>
              </a:rPr>
              <a:t> rice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Wrong 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         </a:t>
            </a:r>
            <a:r>
              <a:rPr lang="en-US" sz="4000" b="1" i="1" dirty="0" smtClean="0">
                <a:solidFill>
                  <a:srgbClr val="3399FF"/>
                </a:solidFill>
              </a:rPr>
              <a:t>Curd rice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4000" b="1" i="1" dirty="0" smtClean="0">
                <a:solidFill>
                  <a:srgbClr val="3399FF"/>
                </a:solidFill>
              </a:rPr>
              <a:t>Wrong  </a:t>
            </a:r>
            <a:r>
              <a:rPr lang="en-US" sz="4000" b="1" i="1" dirty="0" smtClean="0">
                <a:solidFill>
                  <a:srgbClr val="3399FF"/>
                </a:solidFill>
                <a:sym typeface="Wingdings" pitchFamily="2" charset="2"/>
              </a:rPr>
              <a:t>         </a:t>
            </a:r>
            <a:r>
              <a:rPr lang="en-US" sz="4000" b="1" i="1" dirty="0" smtClean="0">
                <a:solidFill>
                  <a:srgbClr val="3399FF"/>
                </a:solidFill>
              </a:rPr>
              <a:t>Lemon rice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4800600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en-US" sz="4800" b="1" i="1" dirty="0" smtClean="0">
                <a:solidFill>
                  <a:srgbClr val="3399FF"/>
                </a:solidFill>
              </a:rPr>
              <a:t>Correct </a:t>
            </a:r>
            <a:r>
              <a:rPr lang="en-US" sz="4800" b="1" i="1" dirty="0" smtClean="0">
                <a:solidFill>
                  <a:srgbClr val="3399FF"/>
                </a:solidFill>
                <a:sym typeface="Wingdings" pitchFamily="2" charset="2"/>
              </a:rPr>
              <a:t>     </a:t>
            </a:r>
            <a:r>
              <a:rPr lang="en-US" sz="4800" b="1" i="1" dirty="0" smtClean="0">
                <a:solidFill>
                  <a:srgbClr val="3399FF"/>
                </a:solidFill>
              </a:rPr>
              <a:t>Dal 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360</Words>
  <Application>Microsoft Office PowerPoint</Application>
  <PresentationFormat>On-screen Show (4:3)</PresentationFormat>
  <Paragraphs>119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ZERO THERAPY GAME  Which Can We Eat   </vt:lpstr>
      <vt:lpstr>Which Can We Eat  Round  1</vt:lpstr>
      <vt:lpstr>Answers </vt:lpstr>
      <vt:lpstr>Which Can We Eat Round  2</vt:lpstr>
      <vt:lpstr>Answers </vt:lpstr>
      <vt:lpstr>Which Can We Eat Round  3</vt:lpstr>
      <vt:lpstr>Answers</vt:lpstr>
      <vt:lpstr>Which Can We Eat Round  4</vt:lpstr>
      <vt:lpstr>Answers</vt:lpstr>
      <vt:lpstr>Which Can We Eat Round  5</vt:lpstr>
      <vt:lpstr>Answers</vt:lpstr>
      <vt:lpstr>Which Can We Eat Round  6</vt:lpstr>
      <vt:lpstr>Answers</vt:lpstr>
      <vt:lpstr>Which Can We Eat Round  7</vt:lpstr>
      <vt:lpstr>Answers</vt:lpstr>
      <vt:lpstr>Which Can We Eat Round  8</vt:lpstr>
      <vt:lpstr>Answers</vt:lpstr>
      <vt:lpstr>Which Can We Eat Round  9</vt:lpstr>
      <vt:lpstr>Answers</vt:lpstr>
      <vt:lpstr>Which Can We Eat Round  10 </vt:lpstr>
      <vt:lpstr>Answers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ZERO THERAPY GAMES (many there)</dc:title>
  <dc:creator>Deepan</dc:creator>
  <cp:lastModifiedBy>Deepan</cp:lastModifiedBy>
  <cp:revision>54</cp:revision>
  <dcterms:created xsi:type="dcterms:W3CDTF">2014-11-23T11:45:52Z</dcterms:created>
  <dcterms:modified xsi:type="dcterms:W3CDTF">2015-01-02T16:01:04Z</dcterms:modified>
</cp:coreProperties>
</file>